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  <p:sldId id="256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68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66D43-31D5-4172-B4EF-92311A1E8CD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FAA8-0AC0-4DDB-8736-56BFFCA3D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283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66D43-31D5-4172-B4EF-92311A1E8CD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FAA8-0AC0-4DDB-8736-56BFFCA3D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226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66D43-31D5-4172-B4EF-92311A1E8CD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FAA8-0AC0-4DDB-8736-56BFFCA3D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823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66D43-31D5-4172-B4EF-92311A1E8CD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FAA8-0AC0-4DDB-8736-56BFFCA3D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350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66D43-31D5-4172-B4EF-92311A1E8CD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FAA8-0AC0-4DDB-8736-56BFFCA3D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357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66D43-31D5-4172-B4EF-92311A1E8CD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FAA8-0AC0-4DDB-8736-56BFFCA3D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089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66D43-31D5-4172-B4EF-92311A1E8CD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FAA8-0AC0-4DDB-8736-56BFFCA3D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067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66D43-31D5-4172-B4EF-92311A1E8CD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FAA8-0AC0-4DDB-8736-56BFFCA3D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351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66D43-31D5-4172-B4EF-92311A1E8CD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FAA8-0AC0-4DDB-8736-56BFFCA3D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327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66D43-31D5-4172-B4EF-92311A1E8CD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FAA8-0AC0-4DDB-8736-56BFFCA3D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93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66D43-31D5-4172-B4EF-92311A1E8CD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CFAA8-0AC0-4DDB-8736-56BFFCA3D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748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66D43-31D5-4172-B4EF-92311A1E8CD0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8CFAA8-0AC0-4DDB-8736-56BFFCA3D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754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19128" y="3960160"/>
            <a:ext cx="63239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4000" b="1">
                <a:solidFill>
                  <a:srgbClr val="FF0000"/>
                </a:solidFill>
              </a:defRPr>
            </a:lvl1pPr>
          </a:lstStyle>
          <a:p>
            <a:r>
              <a:rPr lang="en-US" dirty="0" smtClean="0"/>
              <a:t>WEP2021-VC2-G4 | Mock </a:t>
            </a:r>
            <a:r>
              <a:rPr lang="en-US" dirty="0"/>
              <a:t>Up</a:t>
            </a:r>
          </a:p>
        </p:txBody>
      </p:sp>
      <p:pic>
        <p:nvPicPr>
          <p:cNvPr id="5" name="Picture 2" descr="https://s-media-cache-ak0.pinimg.com/736x/e2/53/23/e25323eb116ab44d2320ec1566b18b4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4100" y="1351889"/>
            <a:ext cx="1278126" cy="2130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://planetminion.com/wp-content/uploads/2015/04/stuart2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602939" y="1351889"/>
            <a:ext cx="1772306" cy="2168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759229" y="5184002"/>
            <a:ext cx="843710" cy="70248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15519" y="5184002"/>
            <a:ext cx="843710" cy="70248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713793" y="5184002"/>
            <a:ext cx="843710" cy="70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265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80873" y="493277"/>
            <a:ext cx="61085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rgbClr val="FF0000"/>
                </a:solidFill>
              </a:rPr>
              <a:t>Sign In | Sign Up Mock Up</a:t>
            </a:r>
            <a:endParaRPr lang="en-US" sz="4400" dirty="0">
              <a:solidFill>
                <a:srgbClr val="FF0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518" y="1722339"/>
            <a:ext cx="7276707" cy="4440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392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194240" y="386804"/>
            <a:ext cx="37019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 smtClean="0">
                <a:solidFill>
                  <a:srgbClr val="FF0000"/>
                </a:solidFill>
              </a:rPr>
              <a:t>Menu Mock Up</a:t>
            </a:r>
            <a:endParaRPr lang="en-US" sz="4400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350" y="1377950"/>
            <a:ext cx="7562850" cy="504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809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451540" y="2796629"/>
            <a:ext cx="61085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 smtClean="0">
                <a:solidFill>
                  <a:srgbClr val="FF0000"/>
                </a:solidFill>
              </a:rPr>
              <a:t>Category Mock Up</a:t>
            </a:r>
            <a:endParaRPr lang="en-US" sz="4400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51" y="95249"/>
            <a:ext cx="3218369" cy="669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887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083431" y="2826246"/>
            <a:ext cx="61085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 smtClean="0">
                <a:solidFill>
                  <a:srgbClr val="FF0000"/>
                </a:solidFill>
              </a:rPr>
              <a:t>Event Mock Up</a:t>
            </a:r>
            <a:endParaRPr lang="en-US" sz="4400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33" y="110578"/>
            <a:ext cx="3108942" cy="664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805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130567" y="2826246"/>
            <a:ext cx="37958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 smtClean="0">
                <a:solidFill>
                  <a:srgbClr val="FF0000"/>
                </a:solidFill>
              </a:rPr>
              <a:t>Event Mock Up</a:t>
            </a:r>
            <a:endParaRPr lang="en-US" sz="4400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75" y="148452"/>
            <a:ext cx="3175934" cy="662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3916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</TotalTime>
  <Words>23</Words>
  <Application>Microsoft Office PowerPoint</Application>
  <PresentationFormat>Widescreen</PresentationFormat>
  <Paragraphs>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4</cp:revision>
  <dcterms:created xsi:type="dcterms:W3CDTF">2021-11-26T03:15:33Z</dcterms:created>
  <dcterms:modified xsi:type="dcterms:W3CDTF">2021-12-13T02:20:41Z</dcterms:modified>
</cp:coreProperties>
</file>

<file path=docProps/thumbnail.jpeg>
</file>